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61" r:id="rId3"/>
    <p:sldId id="263" r:id="rId4"/>
    <p:sldId id="266" r:id="rId5"/>
    <p:sldId id="264" r:id="rId6"/>
    <p:sldId id="265" r:id="rId7"/>
    <p:sldId id="267" r:id="rId8"/>
    <p:sldId id="268" r:id="rId9"/>
    <p:sldId id="258" r:id="rId10"/>
    <p:sldId id="272" r:id="rId11"/>
    <p:sldId id="256" r:id="rId12"/>
    <p:sldId id="259" r:id="rId13"/>
    <p:sldId id="273" r:id="rId14"/>
    <p:sldId id="271" r:id="rId15"/>
    <p:sldId id="275" r:id="rId16"/>
    <p:sldId id="274" r:id="rId17"/>
    <p:sldId id="276" r:id="rId18"/>
    <p:sldId id="269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45"/>
    <p:restoredTop sz="94671"/>
  </p:normalViewPr>
  <p:slideViewPr>
    <p:cSldViewPr snapToGrid="0" snapToObjects="1">
      <p:cViewPr varScale="1">
        <p:scale>
          <a:sx n="70" d="100"/>
          <a:sy n="70" d="100"/>
        </p:scale>
        <p:origin x="184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12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88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518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105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83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7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752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42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87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0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183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2479C-4DCA-0245-BEF0-68CE4BFF33ED}" type="datetimeFigureOut">
              <a:rPr lang="en-US" smtClean="0"/>
              <a:t>8/16/16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27C7E2-FBE9-2E41-AFA0-8355AC3FA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910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66" y="378004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Analysis of Health Care Entrepreneurship;</a:t>
            </a:r>
            <a:br>
              <a:rPr lang="en-US" dirty="0" smtClean="0"/>
            </a:br>
            <a:r>
              <a:rPr lang="en-US" dirty="0" err="1" smtClean="0"/>
              <a:t>Angelist.com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941398" y="5399267"/>
            <a:ext cx="264160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smtClean="0"/>
              <a:t>Will Bartlett</a:t>
            </a:r>
            <a:endParaRPr lang="en-US" sz="35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966" y="1703567"/>
            <a:ext cx="66548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114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197" y="0"/>
            <a:ext cx="11297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95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197" y="0"/>
            <a:ext cx="11297606" cy="685800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1020" y="596680"/>
            <a:ext cx="642551" cy="741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26573" y="855590"/>
            <a:ext cx="642551" cy="741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352269" y="3311611"/>
            <a:ext cx="248370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smtClean="0">
                <a:solidFill>
                  <a:schemeClr val="accent2"/>
                </a:solidFill>
              </a:rPr>
              <a:t>Genetics / Genomics?</a:t>
            </a:r>
            <a:endParaRPr lang="en-US" sz="3500" dirty="0">
              <a:solidFill>
                <a:schemeClr val="accent2"/>
              </a:solidFill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26573" y="436606"/>
            <a:ext cx="642551" cy="7414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53146" y="1980940"/>
            <a:ext cx="642551" cy="74140"/>
          </a:xfrm>
          <a:prstGeom prst="rightArrow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26573" y="1040360"/>
            <a:ext cx="642551" cy="7414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69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/>
      <p:bldP spid="10" grpId="0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7" y="0"/>
            <a:ext cx="11312165" cy="685800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-348922" y="393773"/>
            <a:ext cx="978408" cy="107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-326062" y="901064"/>
            <a:ext cx="978408" cy="107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-342995" y="1402291"/>
            <a:ext cx="978408" cy="107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-326062" y="1896066"/>
            <a:ext cx="978408" cy="107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-326062" y="5422259"/>
            <a:ext cx="978408" cy="1073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88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07950"/>
            <a:ext cx="11353800" cy="664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05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7" y="0"/>
            <a:ext cx="11312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128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7" y="0"/>
            <a:ext cx="11312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31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7" y="0"/>
            <a:ext cx="11312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11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17" y="0"/>
            <a:ext cx="113121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09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750733" cy="3423708"/>
          </a:xfrm>
        </p:spPr>
        <p:txBody>
          <a:bodyPr/>
          <a:lstStyle/>
          <a:p>
            <a:r>
              <a:rPr lang="en-US" dirty="0" smtClean="0"/>
              <a:t>Bay Area</a:t>
            </a:r>
          </a:p>
          <a:p>
            <a:r>
              <a:rPr lang="en-US" dirty="0" smtClean="0"/>
              <a:t>Mobile Apps</a:t>
            </a:r>
          </a:p>
          <a:p>
            <a:r>
              <a:rPr lang="en-US" dirty="0" smtClean="0"/>
              <a:t>Operational Flow/Delivery</a:t>
            </a:r>
          </a:p>
          <a:p>
            <a:r>
              <a:rPr lang="en-US" dirty="0" smtClean="0"/>
              <a:t>Elder Care</a:t>
            </a:r>
          </a:p>
          <a:p>
            <a:r>
              <a:rPr lang="en-US" dirty="0" smtClean="0"/>
              <a:t>Fitness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7078134" y="1825625"/>
            <a:ext cx="394546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NOT: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Genetics/Genomics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Disease-targeted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125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97467" y="558800"/>
            <a:ext cx="108712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With More Time</a:t>
            </a:r>
            <a:r>
              <a:rPr lang="is-IS" sz="2800" dirty="0" smtClean="0"/>
              <a:t>…..</a:t>
            </a:r>
          </a:p>
          <a:p>
            <a:endParaRPr lang="is-IS" sz="2800" dirty="0"/>
          </a:p>
          <a:p>
            <a:r>
              <a:rPr lang="is-IS" sz="2000" dirty="0" smtClean="0"/>
              <a:t>Analyze activity page:</a:t>
            </a:r>
          </a:p>
          <a:p>
            <a:pPr marL="285750" indent="-285750">
              <a:buFont typeface="Arial" charset="0"/>
              <a:buChar char="•"/>
            </a:pPr>
            <a:r>
              <a:rPr lang="is-IS" sz="2000" dirty="0" smtClean="0"/>
              <a:t>Time Series analysis (density of investment, identity of investor)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I</a:t>
            </a:r>
            <a:r>
              <a:rPr lang="is-IS" sz="2000" dirty="0" smtClean="0"/>
              <a:t>nvestor analysis</a:t>
            </a:r>
          </a:p>
          <a:p>
            <a:pPr marL="285750" indent="-285750">
              <a:buFont typeface="Arial" charset="0"/>
              <a:buChar char="•"/>
            </a:pPr>
            <a:r>
              <a:rPr lang="is-IS" sz="2000" dirty="0" smtClean="0"/>
              <a:t>Press Analysis</a:t>
            </a:r>
          </a:p>
          <a:p>
            <a:pPr marL="285750" indent="-285750">
              <a:buFont typeface="Arial" charset="0"/>
              <a:buChar char="•"/>
            </a:pPr>
            <a:r>
              <a:rPr lang="is-IS" sz="2000" dirty="0" smtClean="0"/>
              <a:t>Machine Learning on early investor/press activity to predict success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S</a:t>
            </a:r>
            <a:r>
              <a:rPr lang="is-IS" sz="2000" dirty="0" smtClean="0"/>
              <a:t>uccess metric: number of employees after certain amount of time? Valuation?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7629" y="3519138"/>
            <a:ext cx="5931038" cy="27728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600" y="3519137"/>
            <a:ext cx="5090744" cy="2772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968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600"/>
            <a:ext cx="12192000" cy="663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91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22" y="0"/>
            <a:ext cx="11942956" cy="6858000"/>
          </a:xfrm>
          <a:prstGeom prst="rect">
            <a:avLst/>
          </a:prstGeom>
        </p:spPr>
      </p:pic>
      <p:sp>
        <p:nvSpPr>
          <p:cNvPr id="5" name="Frame 4"/>
          <p:cNvSpPr/>
          <p:nvPr/>
        </p:nvSpPr>
        <p:spPr>
          <a:xfrm>
            <a:off x="4402666" y="4876800"/>
            <a:ext cx="3996267" cy="1134533"/>
          </a:xfrm>
          <a:prstGeom prst="fram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447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8145"/>
            <a:ext cx="12192000" cy="630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39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8352"/>
            <a:ext cx="12192000" cy="6121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32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708" y="0"/>
            <a:ext cx="10180583" cy="6858000"/>
          </a:xfrm>
          <a:prstGeom prst="rect">
            <a:avLst/>
          </a:prstGeom>
        </p:spPr>
      </p:pic>
      <p:sp>
        <p:nvSpPr>
          <p:cNvPr id="2" name="Frame 1"/>
          <p:cNvSpPr/>
          <p:nvPr/>
        </p:nvSpPr>
        <p:spPr>
          <a:xfrm>
            <a:off x="4954137" y="5854890"/>
            <a:ext cx="2279176" cy="81886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02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536" y="0"/>
            <a:ext cx="106229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1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777567" cy="45674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9729" y="0"/>
            <a:ext cx="43288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08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24" y="0"/>
            <a:ext cx="11326761" cy="685800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-200491" y="434002"/>
            <a:ext cx="88746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/>
          <p:cNvSpPr/>
          <p:nvPr/>
        </p:nvSpPr>
        <p:spPr>
          <a:xfrm>
            <a:off x="-202887" y="1180676"/>
            <a:ext cx="88746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-237067" y="2624666"/>
            <a:ext cx="88746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-270934" y="3349415"/>
            <a:ext cx="88746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-270934" y="3589866"/>
            <a:ext cx="88746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-213204" y="4538132"/>
            <a:ext cx="88746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-237067" y="5035124"/>
            <a:ext cx="88746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-237067" y="5503332"/>
            <a:ext cx="88746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-194916" y="1677416"/>
            <a:ext cx="88746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83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2231</TotalTime>
  <Words>75</Words>
  <Application>Microsoft Macintosh PowerPoint</Application>
  <PresentationFormat>Widescreen</PresentationFormat>
  <Paragraphs>20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</vt:lpstr>
      <vt:lpstr>Calibri Light</vt:lpstr>
      <vt:lpstr>Arial</vt:lpstr>
      <vt:lpstr>Office Theme</vt:lpstr>
      <vt:lpstr>Analysis of Health Care Entrepreneurship; Angelist.com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Observations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William Bartlett</dc:creator>
  <cp:lastModifiedBy>William Bartlett</cp:lastModifiedBy>
  <cp:revision>32</cp:revision>
  <dcterms:created xsi:type="dcterms:W3CDTF">2016-08-14T21:12:53Z</dcterms:created>
  <dcterms:modified xsi:type="dcterms:W3CDTF">2016-08-18T02:50:33Z</dcterms:modified>
</cp:coreProperties>
</file>

<file path=docProps/thumbnail.jpeg>
</file>